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Averag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a0646174d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a0646174d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0646174d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a0646174d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a0646174d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a0646174d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a0646174d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a0646174d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a0646174d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a0646174d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a0646174d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a0646174d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a0646174d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a0646174d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a0646174d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a0646174d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a0646174d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a0646174d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a0646174d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a0646174d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a0646174d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a0646174d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a0646174d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a0646174d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Porta Aviões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Yuri de Oliveira Matos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Métodos com Ponteiros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575" y="923075"/>
            <a:ext cx="5743600" cy="39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6"/>
          <p:cNvSpPr/>
          <p:nvPr/>
        </p:nvSpPr>
        <p:spPr>
          <a:xfrm>
            <a:off x="5426875" y="2265800"/>
            <a:ext cx="784800" cy="392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Métodos Const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4450"/>
            <a:ext cx="8839199" cy="382211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7"/>
          <p:cNvSpPr/>
          <p:nvPr/>
        </p:nvSpPr>
        <p:spPr>
          <a:xfrm>
            <a:off x="5115825" y="1537525"/>
            <a:ext cx="784800" cy="392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4987525" y="3997525"/>
            <a:ext cx="784800" cy="392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7"/>
          <p:cNvSpPr/>
          <p:nvPr/>
        </p:nvSpPr>
        <p:spPr>
          <a:xfrm>
            <a:off x="5670975" y="3177525"/>
            <a:ext cx="784800" cy="392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"/>
          <p:cNvSpPr/>
          <p:nvPr/>
        </p:nvSpPr>
        <p:spPr>
          <a:xfrm>
            <a:off x="5618550" y="2357525"/>
            <a:ext cx="784800" cy="392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Array Static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600" y="1014100"/>
            <a:ext cx="689610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75" y="2776425"/>
            <a:ext cx="8564726" cy="17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8"/>
          <p:cNvSpPr/>
          <p:nvPr/>
        </p:nvSpPr>
        <p:spPr>
          <a:xfrm rot="10800000">
            <a:off x="232450" y="4148575"/>
            <a:ext cx="784800" cy="392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8"/>
          <p:cNvSpPr/>
          <p:nvPr/>
        </p:nvSpPr>
        <p:spPr>
          <a:xfrm rot="10800000">
            <a:off x="1378650" y="1372675"/>
            <a:ext cx="784800" cy="392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Método Info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75" y="1014100"/>
            <a:ext cx="8134438" cy="39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Método para Array Dinâmico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7047"/>
            <a:ext cx="9144000" cy="290695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0"/>
          <p:cNvSpPr/>
          <p:nvPr/>
        </p:nvSpPr>
        <p:spPr>
          <a:xfrm>
            <a:off x="3848900" y="3836150"/>
            <a:ext cx="784800" cy="392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Método para Array Dinâmico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200" y="1074775"/>
            <a:ext cx="4647616" cy="39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64600"/>
            <a:ext cx="27417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Composição de Classes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Uso do This-&gt;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Const / Const Static / Static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Strings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Atributos Ponteiros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Ponteiro Da Classe Principal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4572000" y="2064600"/>
            <a:ext cx="31053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Alocação </a:t>
            </a: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Dinâmica</a:t>
            </a: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Destrutor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Métodos com Ponteiros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Métodos Const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Array Static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Método Info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Método para Array Dinâmico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Composição de Classes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200" y="1036875"/>
            <a:ext cx="5964655" cy="39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/>
          <p:nvPr/>
        </p:nvSpPr>
        <p:spPr>
          <a:xfrm>
            <a:off x="4620075" y="4301425"/>
            <a:ext cx="996600" cy="49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Uso do This-&gt;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3400"/>
            <a:ext cx="4362126" cy="359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125" y="1333400"/>
            <a:ext cx="4781874" cy="3052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Const / Const Static / Static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325" y="1036175"/>
            <a:ext cx="4423536" cy="394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1"/>
          <p:cNvSpPr/>
          <p:nvPr/>
        </p:nvSpPr>
        <p:spPr>
          <a:xfrm>
            <a:off x="4316600" y="4635200"/>
            <a:ext cx="440100" cy="21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4165550" y="4415300"/>
            <a:ext cx="440100" cy="21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/>
          <p:nvPr/>
        </p:nvSpPr>
        <p:spPr>
          <a:xfrm>
            <a:off x="3999325" y="3187575"/>
            <a:ext cx="440100" cy="21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Strings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325" y="1036175"/>
            <a:ext cx="4423536" cy="394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2"/>
          <p:cNvSpPr/>
          <p:nvPr/>
        </p:nvSpPr>
        <p:spPr>
          <a:xfrm>
            <a:off x="3582075" y="4193550"/>
            <a:ext cx="507000" cy="253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"/>
          <p:cNvSpPr/>
          <p:nvPr/>
        </p:nvSpPr>
        <p:spPr>
          <a:xfrm>
            <a:off x="4811750" y="4762925"/>
            <a:ext cx="440100" cy="21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Atributos Ponteiros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325" y="1036175"/>
            <a:ext cx="4423536" cy="394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3"/>
          <p:cNvSpPr/>
          <p:nvPr/>
        </p:nvSpPr>
        <p:spPr>
          <a:xfrm rot="10800000">
            <a:off x="1867550" y="2957000"/>
            <a:ext cx="507000" cy="253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"/>
          <p:cNvSpPr/>
          <p:nvPr/>
        </p:nvSpPr>
        <p:spPr>
          <a:xfrm>
            <a:off x="3658600" y="2851450"/>
            <a:ext cx="507000" cy="253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Ponteiro Da Classe Principal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5500"/>
            <a:ext cx="8839202" cy="289825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4"/>
          <p:cNvSpPr/>
          <p:nvPr/>
        </p:nvSpPr>
        <p:spPr>
          <a:xfrm>
            <a:off x="6298625" y="3918925"/>
            <a:ext cx="784800" cy="392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Alocação Dinâmica e Destrutor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7900"/>
            <a:ext cx="8839201" cy="261730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/>
          <p:nvPr/>
        </p:nvSpPr>
        <p:spPr>
          <a:xfrm>
            <a:off x="2505500" y="4283075"/>
            <a:ext cx="784800" cy="392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5"/>
          <p:cNvSpPr/>
          <p:nvPr/>
        </p:nvSpPr>
        <p:spPr>
          <a:xfrm rot="10800000">
            <a:off x="63375" y="1977525"/>
            <a:ext cx="784800" cy="392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